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0" r:id="rId5"/>
    <p:sldId id="263" r:id="rId6"/>
    <p:sldId id="261" r:id="rId7"/>
    <p:sldId id="262" r:id="rId8"/>
    <p:sldId id="267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3CED-FB6A-48C7-94ED-AFB79278DCC7}" type="datetimeFigureOut">
              <a:rPr lang="nl-NL" smtClean="0"/>
              <a:t>3-5-2017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3CF4-265A-43AF-8003-3FB83B1AE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017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3CED-FB6A-48C7-94ED-AFB79278DCC7}" type="datetimeFigureOut">
              <a:rPr lang="nl-NL" smtClean="0"/>
              <a:t>3-5-2017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3CF4-265A-43AF-8003-3FB83B1AE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242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3CED-FB6A-48C7-94ED-AFB79278DCC7}" type="datetimeFigureOut">
              <a:rPr lang="nl-NL" smtClean="0"/>
              <a:t>3-5-2017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3CF4-265A-43AF-8003-3FB83B1AE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946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3CED-FB6A-48C7-94ED-AFB79278DCC7}" type="datetimeFigureOut">
              <a:rPr lang="nl-NL" smtClean="0"/>
              <a:t>3-5-2017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3CF4-265A-43AF-8003-3FB83B1AE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751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3CED-FB6A-48C7-94ED-AFB79278DCC7}" type="datetimeFigureOut">
              <a:rPr lang="nl-NL" smtClean="0"/>
              <a:t>3-5-2017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3CF4-265A-43AF-8003-3FB83B1AE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5553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3CED-FB6A-48C7-94ED-AFB79278DCC7}" type="datetimeFigureOut">
              <a:rPr lang="nl-NL" smtClean="0"/>
              <a:t>3-5-2017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3CF4-265A-43AF-8003-3FB83B1AE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050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3CED-FB6A-48C7-94ED-AFB79278DCC7}" type="datetimeFigureOut">
              <a:rPr lang="nl-NL" smtClean="0"/>
              <a:t>3-5-2017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3CF4-265A-43AF-8003-3FB83B1AE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70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3CED-FB6A-48C7-94ED-AFB79278DCC7}" type="datetimeFigureOut">
              <a:rPr lang="nl-NL" smtClean="0"/>
              <a:t>3-5-2017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3CF4-265A-43AF-8003-3FB83B1AE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01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3CED-FB6A-48C7-94ED-AFB79278DCC7}" type="datetimeFigureOut">
              <a:rPr lang="nl-NL" smtClean="0"/>
              <a:t>3-5-2017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3CF4-265A-43AF-8003-3FB83B1AE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617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3CED-FB6A-48C7-94ED-AFB79278DCC7}" type="datetimeFigureOut">
              <a:rPr lang="nl-NL" smtClean="0"/>
              <a:t>3-5-2017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3CF4-265A-43AF-8003-3FB83B1AE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665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3CED-FB6A-48C7-94ED-AFB79278DCC7}" type="datetimeFigureOut">
              <a:rPr lang="nl-NL" smtClean="0"/>
              <a:t>3-5-2017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3CF4-265A-43AF-8003-3FB83B1AE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93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A3CED-FB6A-48C7-94ED-AFB79278DCC7}" type="datetimeFigureOut">
              <a:rPr lang="nl-NL" smtClean="0"/>
              <a:t>3-5-2017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13CF4-265A-43AF-8003-3FB83B1AE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724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4" r="15113"/>
          <a:stretch/>
        </p:blipFill>
        <p:spPr bwMode="auto">
          <a:xfrm>
            <a:off x="0" y="117213"/>
            <a:ext cx="9144000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hoek 7"/>
          <p:cNvSpPr/>
          <p:nvPr/>
        </p:nvSpPr>
        <p:spPr>
          <a:xfrm>
            <a:off x="0" y="1916832"/>
            <a:ext cx="9144000" cy="2337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spcAft>
                <a:spcPts val="0"/>
              </a:spcAft>
            </a:pPr>
            <a:r>
              <a:rPr lang="nl-NL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Narrow" panose="020B0606020202030204" pitchFamily="34" charset="0"/>
                <a:ea typeface="Times New Roman"/>
                <a:cs typeface="Times New Roman"/>
              </a:rPr>
              <a:t>Allen:</a:t>
            </a:r>
            <a:r>
              <a:rPr lang="nl-NL" sz="3200" i="1" dirty="0" smtClean="0">
                <a:solidFill>
                  <a:schemeClr val="bg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Times New Roman"/>
                <a:cs typeface="Times New Roman"/>
              </a:rPr>
              <a:t> </a:t>
            </a:r>
            <a:r>
              <a:rPr lang="nl-NL" sz="3200" dirty="0" smtClean="0">
                <a:effectLst/>
                <a:latin typeface="Arial Narrow" panose="020B0606020202030204" pitchFamily="34" charset="0"/>
                <a:ea typeface="Times New Roman"/>
                <a:cs typeface="Times New Roman"/>
              </a:rPr>
              <a:t>De God van Julia, Jacob en Robin,</a:t>
            </a:r>
          </a:p>
          <a:p>
            <a:pPr algn="ctr">
              <a:lnSpc>
                <a:spcPct val="114000"/>
              </a:lnSpc>
              <a:spcAft>
                <a:spcPts val="0"/>
              </a:spcAft>
            </a:pPr>
            <a:r>
              <a:rPr lang="nl-NL" sz="3200" dirty="0" smtClean="0">
                <a:effectLst/>
                <a:latin typeface="Arial Narrow" panose="020B0606020202030204" pitchFamily="34" charset="0"/>
                <a:ea typeface="Times New Roman"/>
                <a:cs typeface="Times New Roman"/>
              </a:rPr>
              <a:t>de God van Lennard en Liese, van Bastiaan en Lynn.</a:t>
            </a:r>
          </a:p>
          <a:p>
            <a:pPr algn="ctr">
              <a:lnSpc>
                <a:spcPct val="114000"/>
              </a:lnSpc>
              <a:spcAft>
                <a:spcPts val="0"/>
              </a:spcAft>
            </a:pPr>
            <a:r>
              <a:rPr lang="nl-NL" sz="3200" dirty="0" smtClean="0">
                <a:effectLst/>
                <a:latin typeface="Arial Narrow" panose="020B0606020202030204" pitchFamily="34" charset="0"/>
                <a:ea typeface="Times New Roman"/>
                <a:cs typeface="Times New Roman"/>
              </a:rPr>
              <a:t>De God van Jari, Jo</a:t>
            </a:r>
            <a:r>
              <a:rPr lang="nl-NL" sz="3200" dirty="0" smtClean="0">
                <a:effectLst/>
                <a:latin typeface="Arial Narrow" panose="020B0606020202030204" pitchFamily="34" charset="0"/>
                <a:ea typeface="Times New Roman"/>
                <a:cs typeface="Arial"/>
              </a:rPr>
              <a:t>ë</a:t>
            </a:r>
            <a:r>
              <a:rPr lang="nl-NL" sz="3200" dirty="0" smtClean="0">
                <a:effectLst/>
                <a:latin typeface="Arial Narrow" panose="020B0606020202030204" pitchFamily="34" charset="0"/>
                <a:ea typeface="Times New Roman"/>
                <a:cs typeface="Times New Roman"/>
              </a:rPr>
              <a:t>lle en </a:t>
            </a:r>
            <a:r>
              <a:rPr lang="nl-NL" sz="3200" dirty="0" err="1" smtClean="0">
                <a:effectLst/>
                <a:latin typeface="Arial Narrow" panose="020B0606020202030204" pitchFamily="34" charset="0"/>
                <a:ea typeface="Times New Roman"/>
                <a:cs typeface="Times New Roman"/>
              </a:rPr>
              <a:t>Lo</a:t>
            </a:r>
            <a:r>
              <a:rPr lang="nl-NL" sz="3200" dirty="0" err="1" smtClean="0">
                <a:effectLst/>
                <a:latin typeface="Arial Narrow" panose="020B0606020202030204" pitchFamily="34" charset="0"/>
                <a:ea typeface="Times New Roman"/>
                <a:cs typeface="Arial"/>
              </a:rPr>
              <a:t>ï</a:t>
            </a:r>
            <a:r>
              <a:rPr lang="nl-NL" sz="3200" dirty="0" err="1" smtClean="0">
                <a:effectLst/>
                <a:latin typeface="Arial Narrow" panose="020B0606020202030204" pitchFamily="34" charset="0"/>
                <a:ea typeface="Times New Roman"/>
                <a:cs typeface="Times New Roman"/>
              </a:rPr>
              <a:t>s</a:t>
            </a:r>
            <a:r>
              <a:rPr lang="nl-NL" sz="3200" dirty="0" smtClean="0">
                <a:effectLst/>
                <a:latin typeface="Arial Narrow" panose="020B0606020202030204" pitchFamily="34" charset="0"/>
                <a:ea typeface="Times New Roman"/>
                <a:cs typeface="Times New Roman"/>
              </a:rPr>
              <a:t>,</a:t>
            </a:r>
          </a:p>
          <a:p>
            <a:pPr algn="ctr">
              <a:lnSpc>
                <a:spcPct val="114000"/>
              </a:lnSpc>
              <a:spcAft>
                <a:spcPts val="0"/>
              </a:spcAft>
            </a:pPr>
            <a:r>
              <a:rPr lang="nl-NL" sz="3200" dirty="0" smtClean="0">
                <a:effectLst/>
                <a:latin typeface="Arial Narrow" panose="020B0606020202030204" pitchFamily="34" charset="0"/>
                <a:ea typeface="Times New Roman"/>
                <a:cs typeface="Times New Roman"/>
              </a:rPr>
              <a:t>de God van Gert-Jan en Hannah daar vertrouw ik op!</a:t>
            </a:r>
            <a:endParaRPr lang="nl-NL" sz="3200" dirty="0">
              <a:latin typeface="Arial Narrow" panose="020B0606020202030204" pitchFamily="34" charset="0"/>
              <a:ea typeface="Times New Roman"/>
              <a:cs typeface="Times New Roman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203848" y="188640"/>
            <a:ext cx="2664296" cy="1543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nl-NL" sz="5400" b="1" dirty="0">
                <a:latin typeface="Arial Narrow" panose="020B0606020202030204" pitchFamily="34" charset="0"/>
                <a:ea typeface="Times New Roman"/>
                <a:cs typeface="Times New Roman"/>
              </a:rPr>
              <a:t>Hij </a:t>
            </a:r>
            <a:r>
              <a:rPr lang="nl-NL" sz="5400" b="1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alleen</a:t>
            </a:r>
          </a:p>
          <a:p>
            <a:pPr lvl="0" algn="ctr">
              <a:lnSpc>
                <a:spcPct val="115000"/>
              </a:lnSpc>
            </a:pPr>
            <a:r>
              <a:rPr lang="nl-N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(1)</a:t>
            </a:r>
            <a:endParaRPr lang="nl-NL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91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4" r="15113"/>
          <a:stretch/>
        </p:blipFill>
        <p:spPr bwMode="auto">
          <a:xfrm>
            <a:off x="0" y="117213"/>
            <a:ext cx="9144000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0" y="1889440"/>
            <a:ext cx="9144000" cy="2337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nl-NL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Narrow" panose="020B0606020202030204" pitchFamily="34" charset="0"/>
                <a:ea typeface="Times New Roman"/>
                <a:cs typeface="Times New Roman"/>
              </a:rPr>
              <a:t>Allen: </a:t>
            </a:r>
            <a:r>
              <a:rPr lang="nl-NL" sz="3200" dirty="0" smtClean="0">
                <a:effectLst/>
                <a:latin typeface="Arial Narrow" panose="020B0606020202030204" pitchFamily="34" charset="0"/>
                <a:ea typeface="Times New Roman"/>
                <a:cs typeface="Times New Roman"/>
              </a:rPr>
              <a:t>De God van Christopher, Florence en Jamie,</a:t>
            </a:r>
          </a:p>
          <a:p>
            <a:pPr algn="ctr">
              <a:lnSpc>
                <a:spcPct val="114000"/>
              </a:lnSpc>
              <a:spcAft>
                <a:spcPts val="0"/>
              </a:spcAft>
            </a:pPr>
            <a:r>
              <a:rPr lang="nl-NL" sz="3200" dirty="0" smtClean="0">
                <a:effectLst/>
                <a:latin typeface="Arial Narrow" panose="020B0606020202030204" pitchFamily="34" charset="0"/>
                <a:ea typeface="Times New Roman"/>
                <a:cs typeface="Times New Roman"/>
              </a:rPr>
              <a:t>de God van Roos en van Wouter, van Julian en Sil.</a:t>
            </a:r>
          </a:p>
          <a:p>
            <a:pPr algn="ctr">
              <a:lnSpc>
                <a:spcPct val="114000"/>
              </a:lnSpc>
              <a:spcAft>
                <a:spcPts val="0"/>
              </a:spcAft>
            </a:pPr>
            <a:r>
              <a:rPr lang="nl-NL" sz="3200" dirty="0" smtClean="0">
                <a:effectLst/>
                <a:latin typeface="Arial Narrow" panose="020B0606020202030204" pitchFamily="34" charset="0"/>
                <a:ea typeface="Times New Roman"/>
                <a:cs typeface="Times New Roman"/>
              </a:rPr>
              <a:t>De God van Britt en van Dirk en van Milan,</a:t>
            </a:r>
          </a:p>
          <a:p>
            <a:pPr algn="ctr">
              <a:lnSpc>
                <a:spcPct val="114000"/>
              </a:lnSpc>
              <a:spcAft>
                <a:spcPts val="0"/>
              </a:spcAft>
            </a:pPr>
            <a:r>
              <a:rPr lang="nl-NL" sz="3200" dirty="0" smtClean="0">
                <a:effectLst/>
                <a:latin typeface="Arial Narrow" panose="020B0606020202030204" pitchFamily="34" charset="0"/>
                <a:ea typeface="Times New Roman"/>
                <a:cs typeface="Times New Roman"/>
              </a:rPr>
              <a:t>de God van Frank en van Ruben daar vertrouw ik op!</a:t>
            </a:r>
          </a:p>
        </p:txBody>
      </p:sp>
      <p:sp>
        <p:nvSpPr>
          <p:cNvPr id="8" name="Rechthoek 7"/>
          <p:cNvSpPr/>
          <p:nvPr/>
        </p:nvSpPr>
        <p:spPr>
          <a:xfrm>
            <a:off x="3203848" y="188640"/>
            <a:ext cx="2664296" cy="1543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nl-NL" sz="5400" b="1" dirty="0">
                <a:latin typeface="Arial Narrow" panose="020B0606020202030204" pitchFamily="34" charset="0"/>
                <a:ea typeface="Times New Roman"/>
                <a:cs typeface="Times New Roman"/>
              </a:rPr>
              <a:t>Hij </a:t>
            </a:r>
            <a:r>
              <a:rPr lang="nl-NL" sz="5400" b="1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alleen</a:t>
            </a:r>
          </a:p>
          <a:p>
            <a:pPr lvl="0" algn="ctr">
              <a:lnSpc>
                <a:spcPct val="115000"/>
              </a:lnSpc>
            </a:pPr>
            <a:r>
              <a:rPr lang="nl-N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(2)</a:t>
            </a:r>
            <a:endParaRPr lang="nl-NL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9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4" r="15113"/>
          <a:stretch/>
        </p:blipFill>
        <p:spPr bwMode="auto">
          <a:xfrm>
            <a:off x="0" y="117213"/>
            <a:ext cx="9144000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4139952" y="1844824"/>
            <a:ext cx="3456384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3200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Want Hij alleen</a:t>
            </a:r>
          </a:p>
          <a:p>
            <a:pPr>
              <a:lnSpc>
                <a:spcPct val="115000"/>
              </a:lnSpc>
            </a:pPr>
            <a:r>
              <a:rPr lang="nl-NL" sz="3200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Hij alleen</a:t>
            </a:r>
          </a:p>
          <a:p>
            <a:pPr>
              <a:lnSpc>
                <a:spcPct val="115000"/>
              </a:lnSpc>
            </a:pPr>
            <a:r>
              <a:rPr lang="nl-NL" sz="3200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en niemand anders</a:t>
            </a:r>
          </a:p>
          <a:p>
            <a:pPr>
              <a:lnSpc>
                <a:spcPct val="115000"/>
              </a:lnSpc>
            </a:pPr>
            <a:r>
              <a:rPr lang="nl-NL" sz="3200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niemand anders</a:t>
            </a:r>
          </a:p>
          <a:p>
            <a:pPr>
              <a:lnSpc>
                <a:spcPct val="115000"/>
              </a:lnSpc>
            </a:pPr>
            <a:r>
              <a:rPr lang="nl-NL" sz="3200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Hij alleen </a:t>
            </a:r>
          </a:p>
          <a:p>
            <a:pPr>
              <a:lnSpc>
                <a:spcPct val="115000"/>
              </a:lnSpc>
            </a:pPr>
            <a:r>
              <a:rPr lang="nl-NL" sz="3200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Hij alleen</a:t>
            </a:r>
          </a:p>
          <a:p>
            <a:pPr>
              <a:lnSpc>
                <a:spcPct val="115000"/>
              </a:lnSpc>
            </a:pPr>
            <a:r>
              <a:rPr lang="nl-NL" sz="3200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is de ware God!</a:t>
            </a:r>
          </a:p>
        </p:txBody>
      </p:sp>
      <p:sp>
        <p:nvSpPr>
          <p:cNvPr id="2" name="Rechthoek 1"/>
          <p:cNvSpPr/>
          <p:nvPr/>
        </p:nvSpPr>
        <p:spPr>
          <a:xfrm>
            <a:off x="4337161" y="6021288"/>
            <a:ext cx="4608512" cy="609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nl-NL" sz="3200" i="1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Herhaal Refrein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1844824"/>
            <a:ext cx="3923928" cy="4021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4000"/>
              </a:lnSpc>
            </a:pPr>
            <a:r>
              <a:rPr lang="nl-NL" sz="3200" i="1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Allen: </a:t>
            </a:r>
          </a:p>
          <a:p>
            <a:pPr algn="r">
              <a:lnSpc>
                <a:spcPct val="114000"/>
              </a:lnSpc>
            </a:pPr>
            <a:r>
              <a:rPr lang="nl-NL" sz="3200" i="1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Kinderen:</a:t>
            </a:r>
          </a:p>
          <a:p>
            <a:pPr algn="r">
              <a:lnSpc>
                <a:spcPct val="114000"/>
              </a:lnSpc>
            </a:pPr>
            <a:r>
              <a:rPr lang="nl-NL" sz="3200" i="1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Allen:    </a:t>
            </a:r>
            <a:endParaRPr lang="nl-NL" sz="3200" dirty="0">
              <a:solidFill>
                <a:prstClr val="black"/>
              </a:solidFill>
              <a:latin typeface="Arial Narrow" panose="020B0606020202030204" pitchFamily="34" charset="0"/>
              <a:ea typeface="Times New Roman"/>
              <a:cs typeface="Times New Roman"/>
            </a:endParaRPr>
          </a:p>
          <a:p>
            <a:pPr algn="r">
              <a:lnSpc>
                <a:spcPct val="114000"/>
              </a:lnSpc>
            </a:pPr>
            <a:r>
              <a:rPr lang="nl-NL" sz="3200" i="1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Kinderen: </a:t>
            </a:r>
          </a:p>
          <a:p>
            <a:pPr algn="r">
              <a:lnSpc>
                <a:spcPct val="114000"/>
              </a:lnSpc>
            </a:pPr>
            <a:r>
              <a:rPr lang="nl-NL" sz="3200" i="1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Allen:</a:t>
            </a:r>
          </a:p>
          <a:p>
            <a:pPr algn="r">
              <a:lnSpc>
                <a:spcPct val="114000"/>
              </a:lnSpc>
            </a:pPr>
            <a:r>
              <a:rPr lang="nl-NL" sz="3200" i="1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Kinderen:</a:t>
            </a:r>
          </a:p>
          <a:p>
            <a:pPr algn="r">
              <a:lnSpc>
                <a:spcPct val="114000"/>
              </a:lnSpc>
            </a:pPr>
            <a:r>
              <a:rPr lang="nl-NL" sz="3200" i="1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Allen:</a:t>
            </a:r>
            <a:endParaRPr lang="nl-NL" sz="3200" dirty="0">
              <a:solidFill>
                <a:prstClr val="black"/>
              </a:solidFill>
              <a:latin typeface="Arial Narrow" panose="020B0606020202030204" pitchFamily="34" charset="0"/>
              <a:ea typeface="Times New Roman"/>
              <a:cs typeface="Times New Roman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3203848" y="188640"/>
            <a:ext cx="2664296" cy="1543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nl-NL" sz="5400" b="1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Hij alleen</a:t>
            </a:r>
          </a:p>
          <a:p>
            <a:pPr algn="ctr">
              <a:lnSpc>
                <a:spcPct val="115000"/>
              </a:lnSpc>
            </a:pPr>
            <a:r>
              <a:rPr lang="nl-NL" sz="2800" b="1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(refrein)</a:t>
            </a:r>
            <a:endParaRPr lang="nl-NL" sz="2800" dirty="0">
              <a:solidFill>
                <a:prstClr val="black"/>
              </a:solidFill>
              <a:latin typeface="Arial Narrow" panose="020B060602020203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162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4" r="15113"/>
          <a:stretch/>
        </p:blipFill>
        <p:spPr bwMode="auto">
          <a:xfrm>
            <a:off x="0" y="117213"/>
            <a:ext cx="9144000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0" y="1889440"/>
            <a:ext cx="9144000" cy="2337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nl-NL" sz="3200" i="1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Allen: </a:t>
            </a:r>
            <a:r>
              <a:rPr lang="nl-NL" sz="3200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De God van Siem en van Mees en Renate,</a:t>
            </a:r>
          </a:p>
          <a:p>
            <a:pPr algn="ctr">
              <a:lnSpc>
                <a:spcPct val="114000"/>
              </a:lnSpc>
            </a:pPr>
            <a:r>
              <a:rPr lang="nl-NL" sz="3200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de God van Wim en van Tijs en van Isabel en Roos.</a:t>
            </a:r>
          </a:p>
          <a:p>
            <a:pPr algn="ctr">
              <a:lnSpc>
                <a:spcPct val="114000"/>
              </a:lnSpc>
            </a:pPr>
            <a:r>
              <a:rPr lang="nl-NL" sz="3200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De God van Moos en van Nik en van </a:t>
            </a:r>
            <a:r>
              <a:rPr lang="nl-NL" sz="3200" dirty="0" err="1" smtClean="0">
                <a:latin typeface="Arial Narrow" panose="020B0606020202030204" pitchFamily="34" charset="0"/>
                <a:ea typeface="Times New Roman"/>
                <a:cs typeface="Times New Roman"/>
              </a:rPr>
              <a:t>Rahimu</a:t>
            </a:r>
            <a:r>
              <a:rPr lang="nl-NL" sz="3200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,</a:t>
            </a:r>
          </a:p>
          <a:p>
            <a:pPr algn="ctr">
              <a:lnSpc>
                <a:spcPct val="114000"/>
              </a:lnSpc>
            </a:pPr>
            <a:r>
              <a:rPr lang="nl-NL" sz="3200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de God van Kris en Victoria daar vertrouw ik op!</a:t>
            </a:r>
            <a:endParaRPr lang="nl-NL" sz="3200" dirty="0">
              <a:latin typeface="Arial Narrow" panose="020B0606020202030204" pitchFamily="34" charset="0"/>
              <a:ea typeface="Times New Roman"/>
              <a:cs typeface="Times New Roman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3203848" y="188640"/>
            <a:ext cx="2664296" cy="1543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nl-NL" sz="5400" b="1" dirty="0">
                <a:latin typeface="Arial Narrow" panose="020B0606020202030204" pitchFamily="34" charset="0"/>
                <a:ea typeface="Times New Roman"/>
                <a:cs typeface="Times New Roman"/>
              </a:rPr>
              <a:t>Hij alleen</a:t>
            </a:r>
          </a:p>
          <a:p>
            <a:pPr algn="ctr">
              <a:lnSpc>
                <a:spcPct val="115000"/>
              </a:lnSpc>
            </a:pPr>
            <a:r>
              <a:rPr lang="nl-NL" sz="2800" b="1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(3)</a:t>
            </a:r>
            <a:endParaRPr lang="nl-NL" sz="2800" dirty="0">
              <a:latin typeface="Arial Narrow" panose="020B060602020203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75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4" r="15113"/>
          <a:stretch/>
        </p:blipFill>
        <p:spPr bwMode="auto">
          <a:xfrm>
            <a:off x="0" y="117213"/>
            <a:ext cx="9144000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4139952" y="1844824"/>
            <a:ext cx="3456384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3200" dirty="0">
                <a:latin typeface="Arial Narrow" panose="020B0606020202030204" pitchFamily="34" charset="0"/>
                <a:ea typeface="Times New Roman"/>
                <a:cs typeface="Times New Roman"/>
              </a:rPr>
              <a:t>Want Hij alleen</a:t>
            </a:r>
          </a:p>
          <a:p>
            <a:pPr>
              <a:lnSpc>
                <a:spcPct val="115000"/>
              </a:lnSpc>
            </a:pPr>
            <a:r>
              <a:rPr lang="nl-NL" sz="3200" dirty="0">
                <a:latin typeface="Arial Narrow" panose="020B0606020202030204" pitchFamily="34" charset="0"/>
                <a:ea typeface="Times New Roman"/>
                <a:cs typeface="Times New Roman"/>
              </a:rPr>
              <a:t>Hij alleen</a:t>
            </a:r>
          </a:p>
          <a:p>
            <a:pPr>
              <a:lnSpc>
                <a:spcPct val="115000"/>
              </a:lnSpc>
            </a:pPr>
            <a:r>
              <a:rPr lang="nl-NL" sz="3200" dirty="0">
                <a:latin typeface="Arial Narrow" panose="020B0606020202030204" pitchFamily="34" charset="0"/>
                <a:ea typeface="Times New Roman"/>
                <a:cs typeface="Times New Roman"/>
              </a:rPr>
              <a:t>en niemand anders</a:t>
            </a:r>
          </a:p>
          <a:p>
            <a:pPr>
              <a:lnSpc>
                <a:spcPct val="115000"/>
              </a:lnSpc>
            </a:pPr>
            <a:r>
              <a:rPr lang="nl-NL" sz="3200" dirty="0">
                <a:latin typeface="Arial Narrow" panose="020B0606020202030204" pitchFamily="34" charset="0"/>
                <a:ea typeface="Times New Roman"/>
                <a:cs typeface="Times New Roman"/>
              </a:rPr>
              <a:t>niemand anders</a:t>
            </a:r>
          </a:p>
          <a:p>
            <a:pPr>
              <a:lnSpc>
                <a:spcPct val="115000"/>
              </a:lnSpc>
            </a:pPr>
            <a:r>
              <a:rPr lang="nl-NL" sz="3200" dirty="0">
                <a:latin typeface="Arial Narrow" panose="020B0606020202030204" pitchFamily="34" charset="0"/>
                <a:ea typeface="Times New Roman"/>
                <a:cs typeface="Times New Roman"/>
              </a:rPr>
              <a:t>Hij alleen </a:t>
            </a:r>
          </a:p>
          <a:p>
            <a:pPr>
              <a:lnSpc>
                <a:spcPct val="115000"/>
              </a:lnSpc>
            </a:pPr>
            <a:r>
              <a:rPr lang="nl-NL" sz="3200" dirty="0">
                <a:latin typeface="Arial Narrow" panose="020B0606020202030204" pitchFamily="34" charset="0"/>
                <a:ea typeface="Times New Roman"/>
                <a:cs typeface="Times New Roman"/>
              </a:rPr>
              <a:t>Hij alleen</a:t>
            </a:r>
          </a:p>
          <a:p>
            <a:pPr>
              <a:lnSpc>
                <a:spcPct val="115000"/>
              </a:lnSpc>
            </a:pPr>
            <a:r>
              <a:rPr lang="nl-NL" sz="3200" dirty="0">
                <a:latin typeface="Arial Narrow" panose="020B0606020202030204" pitchFamily="34" charset="0"/>
                <a:ea typeface="Times New Roman"/>
                <a:cs typeface="Times New Roman"/>
              </a:rPr>
              <a:t>is de ware God!</a:t>
            </a:r>
          </a:p>
        </p:txBody>
      </p:sp>
      <p:sp>
        <p:nvSpPr>
          <p:cNvPr id="2" name="Rechthoek 1"/>
          <p:cNvSpPr/>
          <p:nvPr/>
        </p:nvSpPr>
        <p:spPr>
          <a:xfrm>
            <a:off x="4337161" y="6021288"/>
            <a:ext cx="4608512" cy="609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nl-NL" sz="3200" i="1" dirty="0">
                <a:latin typeface="Arial Narrow" panose="020B0606020202030204" pitchFamily="34" charset="0"/>
                <a:ea typeface="Times New Roman"/>
                <a:cs typeface="Times New Roman"/>
              </a:rPr>
              <a:t>Herhaal Refrein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1844824"/>
            <a:ext cx="3923928" cy="4021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4000"/>
              </a:lnSpc>
            </a:pPr>
            <a:r>
              <a:rPr lang="nl-NL" sz="3200" i="1" dirty="0">
                <a:latin typeface="Arial Narrow" panose="020B0606020202030204" pitchFamily="34" charset="0"/>
                <a:ea typeface="Times New Roman"/>
                <a:cs typeface="Times New Roman"/>
              </a:rPr>
              <a:t>Allen: </a:t>
            </a:r>
          </a:p>
          <a:p>
            <a:pPr algn="r">
              <a:lnSpc>
                <a:spcPct val="114000"/>
              </a:lnSpc>
            </a:pPr>
            <a:r>
              <a:rPr lang="nl-NL" sz="3200" i="1" dirty="0">
                <a:latin typeface="Arial Narrow" panose="020B0606020202030204" pitchFamily="34" charset="0"/>
                <a:ea typeface="Times New Roman"/>
                <a:cs typeface="Times New Roman"/>
              </a:rPr>
              <a:t>Kinderen:</a:t>
            </a:r>
          </a:p>
          <a:p>
            <a:pPr algn="r">
              <a:lnSpc>
                <a:spcPct val="114000"/>
              </a:lnSpc>
            </a:pPr>
            <a:r>
              <a:rPr lang="nl-NL" sz="3200" i="1" dirty="0">
                <a:latin typeface="Arial Narrow" panose="020B0606020202030204" pitchFamily="34" charset="0"/>
                <a:ea typeface="Times New Roman"/>
                <a:cs typeface="Times New Roman"/>
              </a:rPr>
              <a:t>Allen:    </a:t>
            </a:r>
            <a:endParaRPr lang="nl-NL" sz="3200" dirty="0">
              <a:latin typeface="Arial Narrow" panose="020B0606020202030204" pitchFamily="34" charset="0"/>
              <a:ea typeface="Times New Roman"/>
              <a:cs typeface="Times New Roman"/>
            </a:endParaRPr>
          </a:p>
          <a:p>
            <a:pPr algn="r">
              <a:lnSpc>
                <a:spcPct val="114000"/>
              </a:lnSpc>
            </a:pPr>
            <a:r>
              <a:rPr lang="nl-NL" sz="3200" i="1" dirty="0">
                <a:latin typeface="Arial Narrow" panose="020B0606020202030204" pitchFamily="34" charset="0"/>
                <a:ea typeface="Times New Roman"/>
                <a:cs typeface="Times New Roman"/>
              </a:rPr>
              <a:t>Kinderen: </a:t>
            </a:r>
          </a:p>
          <a:p>
            <a:pPr algn="r">
              <a:lnSpc>
                <a:spcPct val="114000"/>
              </a:lnSpc>
            </a:pPr>
            <a:r>
              <a:rPr lang="nl-NL" sz="3200" i="1" dirty="0">
                <a:latin typeface="Arial Narrow" panose="020B0606020202030204" pitchFamily="34" charset="0"/>
                <a:ea typeface="Times New Roman"/>
                <a:cs typeface="Times New Roman"/>
              </a:rPr>
              <a:t>Allen:</a:t>
            </a:r>
          </a:p>
          <a:p>
            <a:pPr algn="r">
              <a:lnSpc>
                <a:spcPct val="114000"/>
              </a:lnSpc>
            </a:pPr>
            <a:r>
              <a:rPr lang="nl-NL" sz="3200" i="1" dirty="0">
                <a:latin typeface="Arial Narrow" panose="020B0606020202030204" pitchFamily="34" charset="0"/>
                <a:ea typeface="Times New Roman"/>
                <a:cs typeface="Times New Roman"/>
              </a:rPr>
              <a:t>Kinderen:</a:t>
            </a:r>
          </a:p>
          <a:p>
            <a:pPr algn="r">
              <a:lnSpc>
                <a:spcPct val="114000"/>
              </a:lnSpc>
            </a:pPr>
            <a:r>
              <a:rPr lang="nl-NL" sz="3200" i="1" dirty="0">
                <a:latin typeface="Arial Narrow" panose="020B0606020202030204" pitchFamily="34" charset="0"/>
                <a:ea typeface="Times New Roman"/>
                <a:cs typeface="Times New Roman"/>
              </a:rPr>
              <a:t>Allen:</a:t>
            </a:r>
            <a:endParaRPr lang="nl-NL" sz="3200" dirty="0">
              <a:latin typeface="Arial Narrow" panose="020B0606020202030204" pitchFamily="34" charset="0"/>
              <a:ea typeface="Times New Roman"/>
              <a:cs typeface="Times New Roman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3203848" y="188640"/>
            <a:ext cx="2664296" cy="1543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nl-NL" sz="5400" b="1" dirty="0">
                <a:latin typeface="Arial Narrow" panose="020B0606020202030204" pitchFamily="34" charset="0"/>
                <a:ea typeface="Times New Roman"/>
                <a:cs typeface="Times New Roman"/>
              </a:rPr>
              <a:t>Hij alleen</a:t>
            </a:r>
          </a:p>
          <a:p>
            <a:pPr algn="ctr">
              <a:lnSpc>
                <a:spcPct val="115000"/>
              </a:lnSpc>
            </a:pPr>
            <a:r>
              <a:rPr lang="nl-NL" sz="2800" b="1" dirty="0">
                <a:latin typeface="Arial Narrow" panose="020B0606020202030204" pitchFamily="34" charset="0"/>
                <a:ea typeface="Times New Roman"/>
                <a:cs typeface="Times New Roman"/>
              </a:rPr>
              <a:t>(refrein)</a:t>
            </a:r>
            <a:endParaRPr lang="nl-NL" sz="2800" dirty="0">
              <a:latin typeface="Arial Narrow" panose="020B060602020203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801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4" r="15113"/>
          <a:stretch/>
        </p:blipFill>
        <p:spPr bwMode="auto">
          <a:xfrm>
            <a:off x="0" y="117213"/>
            <a:ext cx="9144000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0" y="1889440"/>
            <a:ext cx="9144000" cy="2337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nl-NL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Kinderen: </a:t>
            </a:r>
            <a:r>
              <a:rPr lang="nl-NL" sz="3200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Hij heeft de hemel en aarde geschapen</a:t>
            </a:r>
          </a:p>
          <a:p>
            <a:pPr algn="ctr">
              <a:lnSpc>
                <a:spcPct val="114000"/>
              </a:lnSpc>
            </a:pPr>
            <a:r>
              <a:rPr lang="nl-NL" sz="3200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en zijn volk uit de slavernij bevrijd.</a:t>
            </a:r>
          </a:p>
          <a:p>
            <a:pPr algn="ctr">
              <a:lnSpc>
                <a:spcPct val="114000"/>
              </a:lnSpc>
            </a:pPr>
            <a:r>
              <a:rPr lang="nl-NL" sz="3200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Hij heeft geantwoord met vuur uit de hemel</a:t>
            </a:r>
          </a:p>
          <a:p>
            <a:pPr algn="ctr">
              <a:lnSpc>
                <a:spcPct val="114000"/>
              </a:lnSpc>
            </a:pPr>
            <a:r>
              <a:rPr lang="nl-NL" sz="3200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en gaf zijn Zoon als verlosser voor mij.</a:t>
            </a:r>
          </a:p>
        </p:txBody>
      </p:sp>
      <p:sp>
        <p:nvSpPr>
          <p:cNvPr id="8" name="Rechthoek 7"/>
          <p:cNvSpPr/>
          <p:nvPr/>
        </p:nvSpPr>
        <p:spPr>
          <a:xfrm>
            <a:off x="3203848" y="188640"/>
            <a:ext cx="2664296" cy="1543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nl-NL" sz="5400" b="1" dirty="0">
                <a:latin typeface="Arial Narrow" panose="020B0606020202030204" pitchFamily="34" charset="0"/>
                <a:ea typeface="Times New Roman"/>
                <a:cs typeface="Times New Roman"/>
              </a:rPr>
              <a:t>Hij alleen</a:t>
            </a:r>
          </a:p>
          <a:p>
            <a:pPr algn="ctr">
              <a:lnSpc>
                <a:spcPct val="115000"/>
              </a:lnSpc>
            </a:pPr>
            <a:r>
              <a:rPr lang="nl-N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(4)</a:t>
            </a:r>
            <a:endParaRPr lang="nl-NL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06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4" r="15113"/>
          <a:stretch/>
        </p:blipFill>
        <p:spPr bwMode="auto">
          <a:xfrm>
            <a:off x="0" y="117213"/>
            <a:ext cx="9144000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0" y="1889440"/>
            <a:ext cx="9144000" cy="2337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nl-NL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Allen: </a:t>
            </a:r>
            <a:r>
              <a:rPr lang="nl-NL" sz="3200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De God van Jip en van Cees en van Jacob,</a:t>
            </a:r>
          </a:p>
          <a:p>
            <a:pPr algn="ctr">
              <a:lnSpc>
                <a:spcPct val="114000"/>
              </a:lnSpc>
            </a:pPr>
            <a:r>
              <a:rPr lang="nl-NL" sz="3200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de God van Adam en Eva, van Jozua en Job.</a:t>
            </a:r>
          </a:p>
          <a:p>
            <a:pPr algn="ctr">
              <a:lnSpc>
                <a:spcPct val="114000"/>
              </a:lnSpc>
            </a:pPr>
            <a:r>
              <a:rPr lang="nl-NL" sz="3200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De God van David, Elia en Mozes, </a:t>
            </a:r>
          </a:p>
          <a:p>
            <a:pPr algn="ctr">
              <a:lnSpc>
                <a:spcPct val="114000"/>
              </a:lnSpc>
            </a:pPr>
            <a:r>
              <a:rPr lang="nl-NL" sz="3200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de God van Esther en Jozef daar vertrouw ik op!</a:t>
            </a:r>
          </a:p>
        </p:txBody>
      </p:sp>
      <p:sp>
        <p:nvSpPr>
          <p:cNvPr id="8" name="Rechthoek 7"/>
          <p:cNvSpPr/>
          <p:nvPr/>
        </p:nvSpPr>
        <p:spPr>
          <a:xfrm>
            <a:off x="3203848" y="188640"/>
            <a:ext cx="2664296" cy="1543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nl-NL" sz="5400" b="1" dirty="0">
                <a:latin typeface="Arial Narrow" panose="020B0606020202030204" pitchFamily="34" charset="0"/>
                <a:ea typeface="Times New Roman"/>
                <a:cs typeface="Times New Roman"/>
              </a:rPr>
              <a:t>Hij alleen</a:t>
            </a:r>
          </a:p>
          <a:p>
            <a:pPr algn="ctr">
              <a:lnSpc>
                <a:spcPct val="115000"/>
              </a:lnSpc>
            </a:pPr>
            <a:r>
              <a:rPr lang="nl-N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(5)</a:t>
            </a:r>
            <a:endParaRPr lang="nl-NL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586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4" r="15113"/>
          <a:stretch/>
        </p:blipFill>
        <p:spPr bwMode="auto">
          <a:xfrm>
            <a:off x="0" y="117213"/>
            <a:ext cx="9144000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4139952" y="1844824"/>
            <a:ext cx="3456384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3200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Want Hij alleen</a:t>
            </a:r>
          </a:p>
          <a:p>
            <a:pPr>
              <a:lnSpc>
                <a:spcPct val="115000"/>
              </a:lnSpc>
            </a:pPr>
            <a:r>
              <a:rPr lang="nl-NL" sz="3200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Hij alleen</a:t>
            </a:r>
          </a:p>
          <a:p>
            <a:pPr>
              <a:lnSpc>
                <a:spcPct val="115000"/>
              </a:lnSpc>
            </a:pPr>
            <a:r>
              <a:rPr lang="nl-NL" sz="3200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en niemand anders</a:t>
            </a:r>
          </a:p>
          <a:p>
            <a:pPr>
              <a:lnSpc>
                <a:spcPct val="115000"/>
              </a:lnSpc>
            </a:pPr>
            <a:r>
              <a:rPr lang="nl-NL" sz="3200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niemand anders</a:t>
            </a:r>
          </a:p>
          <a:p>
            <a:pPr>
              <a:lnSpc>
                <a:spcPct val="115000"/>
              </a:lnSpc>
            </a:pPr>
            <a:r>
              <a:rPr lang="nl-NL" sz="3200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Hij alleen </a:t>
            </a:r>
          </a:p>
          <a:p>
            <a:pPr>
              <a:lnSpc>
                <a:spcPct val="115000"/>
              </a:lnSpc>
            </a:pPr>
            <a:r>
              <a:rPr lang="nl-NL" sz="3200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Hij alleen</a:t>
            </a:r>
          </a:p>
          <a:p>
            <a:pPr>
              <a:lnSpc>
                <a:spcPct val="115000"/>
              </a:lnSpc>
            </a:pPr>
            <a:r>
              <a:rPr lang="nl-NL" sz="3200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is de ware God!</a:t>
            </a:r>
          </a:p>
        </p:txBody>
      </p:sp>
      <p:sp>
        <p:nvSpPr>
          <p:cNvPr id="2" name="Rechthoek 1"/>
          <p:cNvSpPr/>
          <p:nvPr/>
        </p:nvSpPr>
        <p:spPr>
          <a:xfrm>
            <a:off x="4337161" y="6021288"/>
            <a:ext cx="4608512" cy="609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nl-NL" sz="3200" i="1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Herhaal Refrein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1844824"/>
            <a:ext cx="3923928" cy="4021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4000"/>
              </a:lnSpc>
            </a:pPr>
            <a:r>
              <a:rPr lang="nl-NL" sz="3200" i="1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Allen: </a:t>
            </a:r>
          </a:p>
          <a:p>
            <a:pPr algn="r">
              <a:lnSpc>
                <a:spcPct val="114000"/>
              </a:lnSpc>
            </a:pPr>
            <a:r>
              <a:rPr lang="nl-NL" sz="3200" i="1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Kinderen:</a:t>
            </a:r>
          </a:p>
          <a:p>
            <a:pPr algn="r">
              <a:lnSpc>
                <a:spcPct val="114000"/>
              </a:lnSpc>
            </a:pPr>
            <a:r>
              <a:rPr lang="nl-NL" sz="3200" i="1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Allen:    </a:t>
            </a:r>
            <a:endParaRPr lang="nl-NL" sz="3200" dirty="0">
              <a:solidFill>
                <a:prstClr val="black"/>
              </a:solidFill>
              <a:latin typeface="Arial Narrow" panose="020B0606020202030204" pitchFamily="34" charset="0"/>
              <a:ea typeface="Times New Roman"/>
              <a:cs typeface="Times New Roman"/>
            </a:endParaRPr>
          </a:p>
          <a:p>
            <a:pPr algn="r">
              <a:lnSpc>
                <a:spcPct val="114000"/>
              </a:lnSpc>
            </a:pPr>
            <a:r>
              <a:rPr lang="nl-NL" sz="3200" i="1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Kinderen: </a:t>
            </a:r>
          </a:p>
          <a:p>
            <a:pPr algn="r">
              <a:lnSpc>
                <a:spcPct val="114000"/>
              </a:lnSpc>
            </a:pPr>
            <a:r>
              <a:rPr lang="nl-NL" sz="3200" i="1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Allen:</a:t>
            </a:r>
          </a:p>
          <a:p>
            <a:pPr algn="r">
              <a:lnSpc>
                <a:spcPct val="114000"/>
              </a:lnSpc>
            </a:pPr>
            <a:r>
              <a:rPr lang="nl-NL" sz="3200" i="1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Kinderen:</a:t>
            </a:r>
          </a:p>
          <a:p>
            <a:pPr algn="r">
              <a:lnSpc>
                <a:spcPct val="114000"/>
              </a:lnSpc>
            </a:pPr>
            <a:r>
              <a:rPr lang="nl-NL" sz="3200" i="1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Allen:</a:t>
            </a:r>
            <a:endParaRPr lang="nl-NL" sz="3200" dirty="0">
              <a:solidFill>
                <a:prstClr val="black"/>
              </a:solidFill>
              <a:latin typeface="Arial Narrow" panose="020B0606020202030204" pitchFamily="34" charset="0"/>
              <a:ea typeface="Times New Roman"/>
              <a:cs typeface="Times New Roman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3203848" y="188640"/>
            <a:ext cx="2664296" cy="1543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nl-NL" sz="5400" b="1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Hij alleen</a:t>
            </a:r>
          </a:p>
          <a:p>
            <a:pPr algn="ctr">
              <a:lnSpc>
                <a:spcPct val="115000"/>
              </a:lnSpc>
            </a:pPr>
            <a:r>
              <a:rPr lang="nl-NL" sz="2800" b="1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(refrein)</a:t>
            </a:r>
            <a:endParaRPr lang="nl-NL" sz="2800" dirty="0">
              <a:solidFill>
                <a:prstClr val="black"/>
              </a:solidFill>
              <a:latin typeface="Arial Narrow" panose="020B060602020203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162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361</Words>
  <Application>Microsoft Office PowerPoint</Application>
  <PresentationFormat>Diavoorstelling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Wubbien</dc:creator>
  <cp:lastModifiedBy>Wubbien</cp:lastModifiedBy>
  <cp:revision>9</cp:revision>
  <dcterms:created xsi:type="dcterms:W3CDTF">2017-05-01T14:31:32Z</dcterms:created>
  <dcterms:modified xsi:type="dcterms:W3CDTF">2017-05-02T23:15:35Z</dcterms:modified>
</cp:coreProperties>
</file>