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1172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66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 dirty="0">
                <a:solidFill>
                  <a:srgbClr val="D8D8D8"/>
                </a:solidFill>
              </a:rPr>
              <a:t>Tekst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 dirty="0">
                <a:solidFill>
                  <a:srgbClr val="FFFFFF"/>
                </a:solidFill>
              </a:rPr>
              <a:t>Lucas 2: 7a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Het kerstverhaal.</a:t>
            </a:r>
            <a:endParaRPr sz="32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dirty="0">
              <a:solidFill>
                <a:schemeClr val="lt1"/>
              </a:solidFill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13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1" name="Google Shape;91;p13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>
                <a:solidFill>
                  <a:srgbClr val="D8D8D8"/>
                </a:solidFill>
              </a:rPr>
              <a:t>Tekst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>
                <a:solidFill>
                  <a:srgbClr val="FFFFFF"/>
                </a:solidFill>
              </a:rPr>
              <a:t>Lucas 2: 7a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Het is weer kerst.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Een prachtig verhaal.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Maar klopt het ook?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Vertalen is een nauwkeurig werk.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Liggend in een voerbak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Of een broodbak?</a:t>
            </a:r>
            <a:endParaRPr sz="3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>
              <a:solidFill>
                <a:schemeClr val="lt1"/>
              </a:solidFill>
            </a:endParaRPr>
          </a:p>
        </p:txBody>
      </p:sp>
      <p:pic>
        <p:nvPicPr>
          <p:cNvPr id="163" name="Google Shape;163;p22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4" name="Google Shape;164;p22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5" name="Google Shape;165;p22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>
                <a:solidFill>
                  <a:srgbClr val="D8D8D8"/>
                </a:solidFill>
              </a:rPr>
              <a:t>Tekst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>
                <a:solidFill>
                  <a:srgbClr val="FFFFFF"/>
                </a:solidFill>
              </a:rPr>
              <a:t>Lucas 2: 7a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Het is weer kerst.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Een prachtig verhaal.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Maar klopt het ook?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Vertalen is een nauwkeurig werk.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Liggend in een voerbak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Of een broodbak?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Als het levende brood, dat uit de hemel neergedaald.</a:t>
            </a:r>
            <a:endParaRPr/>
          </a:p>
          <a:p>
            <a:pPr marL="357188" lvl="0" indent="-1539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>
              <a:solidFill>
                <a:schemeClr val="lt1"/>
              </a:solidFill>
            </a:endParaRPr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2" name="Google Shape;172;p23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" name="Google Shape;173;p23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dirty="0">
              <a:solidFill>
                <a:schemeClr val="lt1"/>
              </a:solidFill>
            </a:endParaRPr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2" name="Google Shape;172;p23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" name="Google Shape;173;p23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0F35A00-7349-4F71-B1AD-1DE8F6736C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1982" y="1972193"/>
            <a:ext cx="6040035" cy="461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51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7188" lvl="0" indent="-1539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dirty="0">
              <a:solidFill>
                <a:schemeClr val="lt1"/>
              </a:solidFill>
            </a:endParaRPr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2" name="Google Shape;172;p23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" name="Google Shape;173;p23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0216249-AB2E-417D-B03B-600BEC60F6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1605" y="2366128"/>
            <a:ext cx="5269584" cy="32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 dirty="0">
                <a:solidFill>
                  <a:srgbClr val="D8D8D8"/>
                </a:solidFill>
              </a:rPr>
              <a:t>Tekst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 dirty="0">
                <a:solidFill>
                  <a:srgbClr val="FFFFFF"/>
                </a:solidFill>
              </a:rPr>
              <a:t>Lucas 2: 7a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Het kerstverhaal.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Een prachtig verhaal.</a:t>
            </a:r>
            <a:endParaRPr sz="32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dirty="0">
              <a:solidFill>
                <a:schemeClr val="lt1"/>
              </a:solidFill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" name="Google Shape;98;p14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Google Shape;99;p14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>
                <a:solidFill>
                  <a:srgbClr val="D8D8D8"/>
                </a:solidFill>
              </a:rPr>
              <a:t>Tekst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>
                <a:solidFill>
                  <a:srgbClr val="FFFFFF"/>
                </a:solidFill>
              </a:rPr>
              <a:t>Lucas 2: 7a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Het is weer kerst.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Een prachtig verhaal.</a:t>
            </a:r>
            <a:endParaRPr sz="3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>
              <a:solidFill>
                <a:schemeClr val="lt1"/>
              </a:solidFill>
            </a:endParaRPr>
          </a:p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Google Shape;106;p15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7" name="Google Shape;107;p15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4">
            <a:alphaModFix/>
          </a:blip>
          <a:srcRect l="1702"/>
          <a:stretch/>
        </p:blipFill>
        <p:spPr>
          <a:xfrm>
            <a:off x="0" y="1700808"/>
            <a:ext cx="9144000" cy="519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 dirty="0">
                <a:solidFill>
                  <a:srgbClr val="D8D8D8"/>
                </a:solidFill>
              </a:rPr>
              <a:t>Tekst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 dirty="0">
                <a:solidFill>
                  <a:srgbClr val="FFFFFF"/>
                </a:solidFill>
              </a:rPr>
              <a:t>Lucas 2: 7a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Het kerstverhaal.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Een prachtig verhaal.</a:t>
            </a:r>
            <a:endParaRPr sz="32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dirty="0">
              <a:solidFill>
                <a:schemeClr val="lt1"/>
              </a:solidFill>
            </a:endParaRPr>
          </a:p>
        </p:txBody>
      </p:sp>
      <p:pic>
        <p:nvPicPr>
          <p:cNvPr id="114" name="Google Shape;114;p16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5" name="Google Shape;115;p16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6" name="Google Shape;116;p16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 dirty="0">
                <a:solidFill>
                  <a:srgbClr val="D8D8D8"/>
                </a:solidFill>
              </a:rPr>
              <a:t>Tekst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 dirty="0">
                <a:solidFill>
                  <a:srgbClr val="FFFFFF"/>
                </a:solidFill>
              </a:rPr>
              <a:t>Lucas 2: 7a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Het kerstverhaal.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Een prachtig verhaal.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Maar klopt het ook?</a:t>
            </a:r>
            <a:endParaRPr sz="32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dirty="0">
              <a:solidFill>
                <a:schemeClr val="lt1"/>
              </a:solidFill>
            </a:endParaRPr>
          </a:p>
        </p:txBody>
      </p:sp>
      <p:pic>
        <p:nvPicPr>
          <p:cNvPr id="122" name="Google Shape;122;p17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Google Shape;123;p17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4" name="Google Shape;124;p17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 dirty="0">
                <a:solidFill>
                  <a:srgbClr val="D8D8D8"/>
                </a:solidFill>
              </a:rPr>
              <a:t>Tekst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 dirty="0">
                <a:solidFill>
                  <a:srgbClr val="FFFFFF"/>
                </a:solidFill>
              </a:rPr>
              <a:t>Lucas 2: 7a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Het kerstverhaal.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Een prachtig verhaal.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Maar klopt het ook?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Vertalen is een nauwkeurig werk.</a:t>
            </a:r>
            <a:endParaRPr dirty="0"/>
          </a:p>
          <a:p>
            <a:pPr marL="357188" lvl="0" indent="-1539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dirty="0">
              <a:solidFill>
                <a:schemeClr val="lt1"/>
              </a:solidFill>
            </a:endParaRPr>
          </a:p>
        </p:txBody>
      </p:sp>
      <p:pic>
        <p:nvPicPr>
          <p:cNvPr id="130" name="Google Shape;130;p18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1" name="Google Shape;131;p18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2" name="Google Shape;132;p18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 dirty="0">
                <a:solidFill>
                  <a:srgbClr val="D8D8D8"/>
                </a:solidFill>
              </a:rPr>
              <a:t>Tekst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 dirty="0">
                <a:solidFill>
                  <a:srgbClr val="FFFFFF"/>
                </a:solidFill>
              </a:rPr>
              <a:t>Lucas 2: 7a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Het kerstverhaal.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Een prachtig verhaal.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Maar klopt het ook?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Vertalen is een nauwkeurig werk.</a:t>
            </a:r>
            <a:endParaRPr dirty="0"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Liggend in een voerbak</a:t>
            </a:r>
            <a:endParaRPr sz="32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dirty="0">
              <a:solidFill>
                <a:schemeClr val="lt1"/>
              </a:solidFill>
            </a:endParaRPr>
          </a:p>
        </p:txBody>
      </p:sp>
      <p:pic>
        <p:nvPicPr>
          <p:cNvPr id="138" name="Google Shape;138;p19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19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0" name="Google Shape;140;p19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>
                <a:solidFill>
                  <a:srgbClr val="D8D8D8"/>
                </a:solidFill>
              </a:rPr>
              <a:t>Tekst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>
                <a:solidFill>
                  <a:srgbClr val="FFFFFF"/>
                </a:solidFill>
              </a:rPr>
              <a:t>Lucas 2: 7a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Het is weer kerst.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Een prachtig verhaal.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Maar klopt het ook?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Vertalen is een nauwkeurig werk.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Liggend in een voerbak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Of een broodbak?</a:t>
            </a:r>
            <a:endParaRPr sz="3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>
              <a:solidFill>
                <a:schemeClr val="lt1"/>
              </a:solidFill>
            </a:endParaRPr>
          </a:p>
        </p:txBody>
      </p:sp>
      <p:pic>
        <p:nvPicPr>
          <p:cNvPr id="146" name="Google Shape;146;p20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7" name="Google Shape;147;p20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8" name="Google Shape;148;p20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body"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nl-NL" i="1">
                <a:solidFill>
                  <a:srgbClr val="D8D8D8"/>
                </a:solidFill>
              </a:rPr>
              <a:t>Tekst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lang="nl-NL" sz="4000">
                <a:solidFill>
                  <a:srgbClr val="FFFFFF"/>
                </a:solidFill>
              </a:rPr>
              <a:t>Lucas 2: 7a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Het is weer kerst.</a:t>
            </a:r>
            <a:endParaRPr/>
          </a:p>
          <a:p>
            <a:pPr marL="357188" lvl="0" indent="-35718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AutoNum type="arabicPeriod"/>
            </a:pPr>
            <a:r>
              <a:rPr lang="nl-NL">
                <a:solidFill>
                  <a:srgbClr val="FFFFFF"/>
                </a:solidFill>
              </a:rPr>
              <a:t>Een prachtig verhaal.</a:t>
            </a:r>
            <a:endParaRPr sz="3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>
              <a:solidFill>
                <a:schemeClr val="lt1"/>
              </a:solidFill>
            </a:endParaRPr>
          </a:p>
        </p:txBody>
      </p:sp>
      <p:pic>
        <p:nvPicPr>
          <p:cNvPr id="154" name="Google Shape;154;p21"/>
          <p:cNvPicPr preferRelativeResize="0"/>
          <p:nvPr/>
        </p:nvPicPr>
        <p:blipFill rotWithShape="1">
          <a:blip r:embed="rId3">
            <a:alphaModFix/>
          </a:blip>
          <a:srcRect l="-16873"/>
          <a:stretch/>
        </p:blipFill>
        <p:spPr>
          <a:xfrm>
            <a:off x="-134224" y="108795"/>
            <a:ext cx="1531937" cy="14398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5" name="Google Shape;155;p21"/>
          <p:cNvCxnSpPr/>
          <p:nvPr/>
        </p:nvCxnSpPr>
        <p:spPr>
          <a:xfrm>
            <a:off x="1043608" y="1533545"/>
            <a:ext cx="7848872" cy="0"/>
          </a:xfrm>
          <a:prstGeom prst="straightConnector1">
            <a:avLst/>
          </a:prstGeom>
          <a:noFill/>
          <a:ln w="190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6" name="Google Shape;156;p21"/>
          <p:cNvSpPr/>
          <p:nvPr/>
        </p:nvSpPr>
        <p:spPr>
          <a:xfrm>
            <a:off x="562063" y="452600"/>
            <a:ext cx="8490730" cy="1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 dirty="0"/>
          </a:p>
        </p:txBody>
      </p:sp>
      <p:pic>
        <p:nvPicPr>
          <p:cNvPr id="157" name="Google Shape;157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699386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237</Words>
  <Application>Microsoft Office PowerPoint</Application>
  <PresentationFormat>Diavoorstelling (4:3)</PresentationFormat>
  <Paragraphs>62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</dc:creator>
  <cp:lastModifiedBy>Ed Buitendijk</cp:lastModifiedBy>
  <cp:revision>2</cp:revision>
  <dcterms:modified xsi:type="dcterms:W3CDTF">2019-12-19T07:52:08Z</dcterms:modified>
</cp:coreProperties>
</file>